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C94B56-6CFF-4C9E-BF71-442C7DD31BE1}" type="doc">
      <dgm:prSet loTypeId="urn:microsoft.com/office/officeart/2005/8/layout/radial2" loCatId="relationship" qsTypeId="urn:microsoft.com/office/officeart/2005/8/quickstyle/simple1" qsCatId="simple" csTypeId="urn:microsoft.com/office/officeart/2005/8/colors/accent3_4" csCatId="accent3"/>
      <dgm:spPr/>
      <dgm:t>
        <a:bodyPr/>
        <a:lstStyle/>
        <a:p>
          <a:endParaRPr lang="pl-PL"/>
        </a:p>
      </dgm:t>
    </dgm:pt>
    <dgm:pt modelId="{6009F57D-CBBF-4BE6-82BE-FD2F4F65DDEF}">
      <dgm:prSet/>
      <dgm:spPr/>
      <dgm:t>
        <a:bodyPr/>
        <a:lstStyle/>
        <a:p>
          <a:pPr rtl="0"/>
          <a:r>
            <a:rPr lang="pl-PL" dirty="0" err="1" smtClean="0">
              <a:solidFill>
                <a:schemeClr val="tx1"/>
              </a:solidFill>
            </a:rPr>
            <a:t>Pre-school</a:t>
          </a:r>
          <a:endParaRPr lang="pl-PL" dirty="0">
            <a:solidFill>
              <a:schemeClr val="tx1"/>
            </a:solidFill>
          </a:endParaRPr>
        </a:p>
      </dgm:t>
    </dgm:pt>
    <dgm:pt modelId="{B99421F5-CD17-4FD2-9622-5F97541495CE}" type="parTrans" cxnId="{BBA3C587-EF24-462E-BBB0-1B0F753CF622}">
      <dgm:prSet/>
      <dgm:spPr/>
      <dgm:t>
        <a:bodyPr/>
        <a:lstStyle/>
        <a:p>
          <a:endParaRPr lang="pl-PL"/>
        </a:p>
      </dgm:t>
    </dgm:pt>
    <dgm:pt modelId="{A16A61FA-BA96-4256-ACA3-853B615207F5}" type="sibTrans" cxnId="{BBA3C587-EF24-462E-BBB0-1B0F753CF622}">
      <dgm:prSet/>
      <dgm:spPr/>
      <dgm:t>
        <a:bodyPr/>
        <a:lstStyle/>
        <a:p>
          <a:endParaRPr lang="pl-PL"/>
        </a:p>
      </dgm:t>
    </dgm:pt>
    <dgm:pt modelId="{284D1A77-2AA1-4A3F-BD38-1C4DD6947E79}">
      <dgm:prSet/>
      <dgm:spPr/>
      <dgm:t>
        <a:bodyPr/>
        <a:lstStyle/>
        <a:p>
          <a:pPr rtl="0"/>
          <a:r>
            <a:rPr lang="pl-PL" dirty="0" err="1" smtClean="0">
              <a:solidFill>
                <a:schemeClr val="tx1"/>
              </a:solidFill>
            </a:rPr>
            <a:t>Primary</a:t>
          </a:r>
          <a:r>
            <a:rPr lang="pl-PL" dirty="0" smtClean="0">
              <a:solidFill>
                <a:schemeClr val="tx1"/>
              </a:solidFill>
            </a:rPr>
            <a:t> School</a:t>
          </a:r>
          <a:endParaRPr lang="pl-PL" dirty="0">
            <a:solidFill>
              <a:schemeClr val="tx1"/>
            </a:solidFill>
          </a:endParaRPr>
        </a:p>
      </dgm:t>
    </dgm:pt>
    <dgm:pt modelId="{26D47FCD-0DAF-4444-AC37-7A3C5CBDCA5E}" type="parTrans" cxnId="{B7D6E7EB-2564-40BE-A26A-536A6F8B6E8E}">
      <dgm:prSet/>
      <dgm:spPr/>
      <dgm:t>
        <a:bodyPr/>
        <a:lstStyle/>
        <a:p>
          <a:endParaRPr lang="pl-PL"/>
        </a:p>
      </dgm:t>
    </dgm:pt>
    <dgm:pt modelId="{E63915D5-42FA-4443-869D-F52FDF714F73}" type="sibTrans" cxnId="{B7D6E7EB-2564-40BE-A26A-536A6F8B6E8E}">
      <dgm:prSet/>
      <dgm:spPr/>
      <dgm:t>
        <a:bodyPr/>
        <a:lstStyle/>
        <a:p>
          <a:endParaRPr lang="pl-PL"/>
        </a:p>
      </dgm:t>
    </dgm:pt>
    <dgm:pt modelId="{DC8DDCD9-D3EB-45E8-A086-E06BBBC2AECB}">
      <dgm:prSet/>
      <dgm:spPr/>
      <dgm:t>
        <a:bodyPr/>
        <a:lstStyle/>
        <a:p>
          <a:pPr rtl="0"/>
          <a:r>
            <a:rPr lang="pl-PL" dirty="0" err="1" smtClean="0">
              <a:solidFill>
                <a:schemeClr val="tx1"/>
              </a:solidFill>
            </a:rPr>
            <a:t>Secondary</a:t>
          </a:r>
          <a:r>
            <a:rPr lang="pl-PL" dirty="0" smtClean="0">
              <a:solidFill>
                <a:schemeClr val="tx1"/>
              </a:solidFill>
            </a:rPr>
            <a:t> School</a:t>
          </a:r>
          <a:endParaRPr lang="pl-PL" dirty="0">
            <a:solidFill>
              <a:schemeClr val="tx1"/>
            </a:solidFill>
          </a:endParaRPr>
        </a:p>
      </dgm:t>
    </dgm:pt>
    <dgm:pt modelId="{D7CA5D72-31E9-4DD4-9D87-5F21C52B6AF4}" type="parTrans" cxnId="{4F8DF5C5-89D7-4AA2-A31C-D75F23A08F10}">
      <dgm:prSet/>
      <dgm:spPr/>
      <dgm:t>
        <a:bodyPr/>
        <a:lstStyle/>
        <a:p>
          <a:endParaRPr lang="pl-PL"/>
        </a:p>
      </dgm:t>
    </dgm:pt>
    <dgm:pt modelId="{DB0126EF-4194-47F8-989B-ECA00194CD8A}" type="sibTrans" cxnId="{4F8DF5C5-89D7-4AA2-A31C-D75F23A08F10}">
      <dgm:prSet/>
      <dgm:spPr/>
      <dgm:t>
        <a:bodyPr/>
        <a:lstStyle/>
        <a:p>
          <a:endParaRPr lang="pl-PL"/>
        </a:p>
      </dgm:t>
    </dgm:pt>
    <dgm:pt modelId="{406DD1CC-7F8F-4015-B13F-E196380E63EC}">
      <dgm:prSet/>
      <dgm:spPr/>
      <dgm:t>
        <a:bodyPr/>
        <a:lstStyle/>
        <a:p>
          <a:pPr rtl="0"/>
          <a:r>
            <a:rPr lang="pl-PL" dirty="0" err="1" smtClean="0">
              <a:solidFill>
                <a:schemeClr val="tx1"/>
              </a:solidFill>
            </a:rPr>
            <a:t>Thertiory</a:t>
          </a:r>
          <a:r>
            <a:rPr lang="pl-PL" dirty="0" smtClean="0">
              <a:solidFill>
                <a:schemeClr val="tx1"/>
              </a:solidFill>
            </a:rPr>
            <a:t> </a:t>
          </a:r>
          <a:r>
            <a:rPr lang="pl-PL" dirty="0" err="1" smtClean="0">
              <a:solidFill>
                <a:schemeClr val="tx1"/>
              </a:solidFill>
            </a:rPr>
            <a:t>education</a:t>
          </a:r>
          <a:endParaRPr lang="pl-PL" dirty="0">
            <a:solidFill>
              <a:schemeClr val="tx1"/>
            </a:solidFill>
          </a:endParaRPr>
        </a:p>
      </dgm:t>
    </dgm:pt>
    <dgm:pt modelId="{711DD2B4-621A-4A20-94C1-2BD56467AA20}" type="parTrans" cxnId="{3752AF40-6326-4643-A828-D4A14EA0609A}">
      <dgm:prSet/>
      <dgm:spPr/>
      <dgm:t>
        <a:bodyPr/>
        <a:lstStyle/>
        <a:p>
          <a:endParaRPr lang="pl-PL"/>
        </a:p>
      </dgm:t>
    </dgm:pt>
    <dgm:pt modelId="{D09A4C97-05D5-4A27-ABB1-24C26A61ED23}" type="sibTrans" cxnId="{3752AF40-6326-4643-A828-D4A14EA0609A}">
      <dgm:prSet/>
      <dgm:spPr/>
      <dgm:t>
        <a:bodyPr/>
        <a:lstStyle/>
        <a:p>
          <a:endParaRPr lang="pl-PL"/>
        </a:p>
      </dgm:t>
    </dgm:pt>
    <dgm:pt modelId="{8E3CCA92-5BCD-4862-BCE3-B3696B6153FB}" type="pres">
      <dgm:prSet presAssocID="{E8C94B56-6CFF-4C9E-BF71-442C7DD31BE1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C44EBC5D-C2FF-466E-BAE6-BC5352808868}" type="pres">
      <dgm:prSet presAssocID="{E8C94B56-6CFF-4C9E-BF71-442C7DD31BE1}" presName="cycle" presStyleCnt="0"/>
      <dgm:spPr/>
    </dgm:pt>
    <dgm:pt modelId="{0B4E7F24-1DA2-4DA9-B43A-11F74B68ACA4}" type="pres">
      <dgm:prSet presAssocID="{E8C94B56-6CFF-4C9E-BF71-442C7DD31BE1}" presName="centerShape" presStyleCnt="0"/>
      <dgm:spPr/>
    </dgm:pt>
    <dgm:pt modelId="{8B71E142-758E-436E-AD95-4D00C1E075CC}" type="pres">
      <dgm:prSet presAssocID="{E8C94B56-6CFF-4C9E-BF71-442C7DD31BE1}" presName="connSite" presStyleLbl="node1" presStyleIdx="0" presStyleCnt="5"/>
      <dgm:spPr/>
    </dgm:pt>
    <dgm:pt modelId="{234B14A9-4E77-46BB-A005-5DF8E1B6EF5D}" type="pres">
      <dgm:prSet presAssocID="{E8C94B56-6CFF-4C9E-BF71-442C7DD31BE1}" presName="visible" presStyleLbl="node1" presStyleIdx="0" presStyleCnt="5" custLinFactNeighborX="6178" custLinFactNeighborY="2060"/>
      <dgm:spPr/>
    </dgm:pt>
    <dgm:pt modelId="{E160C1E5-C1D4-43C9-9D13-1FEFA26F89A1}" type="pres">
      <dgm:prSet presAssocID="{B99421F5-CD17-4FD2-9622-5F97541495CE}" presName="Name25" presStyleLbl="parChTrans1D1" presStyleIdx="0" presStyleCnt="4"/>
      <dgm:spPr/>
      <dgm:t>
        <a:bodyPr/>
        <a:lstStyle/>
        <a:p>
          <a:endParaRPr lang="pl-PL"/>
        </a:p>
      </dgm:t>
    </dgm:pt>
    <dgm:pt modelId="{3F858387-5DB5-496A-A714-9B85154F0183}" type="pres">
      <dgm:prSet presAssocID="{6009F57D-CBBF-4BE6-82BE-FD2F4F65DDEF}" presName="node" presStyleCnt="0"/>
      <dgm:spPr/>
    </dgm:pt>
    <dgm:pt modelId="{E64770D6-A776-4CC6-A067-BFB17BE0BBE3}" type="pres">
      <dgm:prSet presAssocID="{6009F57D-CBBF-4BE6-82BE-FD2F4F65DDEF}" presName="parentNode" presStyleLbl="node1" presStyleIdx="1" presStyleCnt="5" custLinFactX="45017" custLinFactNeighborX="100000" custLinFactNeighborY="68862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F9F6215-0E3A-4991-9A1A-DC2FED38DBAC}" type="pres">
      <dgm:prSet presAssocID="{6009F57D-CBBF-4BE6-82BE-FD2F4F65DDEF}" presName="childNode" presStyleLbl="revTx" presStyleIdx="0" presStyleCnt="0">
        <dgm:presLayoutVars>
          <dgm:bulletEnabled val="1"/>
        </dgm:presLayoutVars>
      </dgm:prSet>
      <dgm:spPr/>
    </dgm:pt>
    <dgm:pt modelId="{E2007DF5-C610-45D5-91EE-03DC31E130FC}" type="pres">
      <dgm:prSet presAssocID="{26D47FCD-0DAF-4444-AC37-7A3C5CBDCA5E}" presName="Name25" presStyleLbl="parChTrans1D1" presStyleIdx="1" presStyleCnt="4"/>
      <dgm:spPr/>
      <dgm:t>
        <a:bodyPr/>
        <a:lstStyle/>
        <a:p>
          <a:endParaRPr lang="pl-PL"/>
        </a:p>
      </dgm:t>
    </dgm:pt>
    <dgm:pt modelId="{8656C7C5-E8BF-40DD-8CA7-EC6149F305B1}" type="pres">
      <dgm:prSet presAssocID="{284D1A77-2AA1-4A3F-BD38-1C4DD6947E79}" presName="node" presStyleCnt="0"/>
      <dgm:spPr/>
    </dgm:pt>
    <dgm:pt modelId="{A1D13EF1-5188-4593-B717-AD06CEA56F8F}" type="pres">
      <dgm:prSet presAssocID="{284D1A77-2AA1-4A3F-BD38-1C4DD6947E79}" presName="parentNode" presStyleLbl="node1" presStyleIdx="2" presStyleCnt="5" custLinFactX="6185" custLinFactNeighborX="100000" custLinFactNeighborY="67192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9A23C88-46A0-42E1-9FF8-1D3C576CC93E}" type="pres">
      <dgm:prSet presAssocID="{284D1A77-2AA1-4A3F-BD38-1C4DD6947E79}" presName="childNode" presStyleLbl="revTx" presStyleIdx="0" presStyleCnt="0">
        <dgm:presLayoutVars>
          <dgm:bulletEnabled val="1"/>
        </dgm:presLayoutVars>
      </dgm:prSet>
      <dgm:spPr/>
    </dgm:pt>
    <dgm:pt modelId="{35E05153-2523-4744-895C-A93ACEFCF80F}" type="pres">
      <dgm:prSet presAssocID="{D7CA5D72-31E9-4DD4-9D87-5F21C52B6AF4}" presName="Name25" presStyleLbl="parChTrans1D1" presStyleIdx="2" presStyleCnt="4"/>
      <dgm:spPr/>
      <dgm:t>
        <a:bodyPr/>
        <a:lstStyle/>
        <a:p>
          <a:endParaRPr lang="pl-PL"/>
        </a:p>
      </dgm:t>
    </dgm:pt>
    <dgm:pt modelId="{818074A1-9361-4ABB-80BE-CB1F797F0BFF}" type="pres">
      <dgm:prSet presAssocID="{DC8DDCD9-D3EB-45E8-A086-E06BBBC2AECB}" presName="node" presStyleCnt="0"/>
      <dgm:spPr/>
    </dgm:pt>
    <dgm:pt modelId="{8B77128D-DD41-4386-924E-63AFCA44FF23}" type="pres">
      <dgm:prSet presAssocID="{DC8DDCD9-D3EB-45E8-A086-E06BBBC2AECB}" presName="parentNode" presStyleLbl="node1" presStyleIdx="3" presStyleCnt="5" custLinFactNeighborX="53905" custLinFactNeighborY="62638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2A1C594-E156-4A21-B7B8-4B28E717EBF6}" type="pres">
      <dgm:prSet presAssocID="{DC8DDCD9-D3EB-45E8-A086-E06BBBC2AECB}" presName="childNode" presStyleLbl="revTx" presStyleIdx="0" presStyleCnt="0">
        <dgm:presLayoutVars>
          <dgm:bulletEnabled val="1"/>
        </dgm:presLayoutVars>
      </dgm:prSet>
      <dgm:spPr/>
    </dgm:pt>
    <dgm:pt modelId="{4A6F430D-848D-43B7-993C-673EECDA86AA}" type="pres">
      <dgm:prSet presAssocID="{711DD2B4-621A-4A20-94C1-2BD56467AA20}" presName="Name25" presStyleLbl="parChTrans1D1" presStyleIdx="3" presStyleCnt="4"/>
      <dgm:spPr/>
      <dgm:t>
        <a:bodyPr/>
        <a:lstStyle/>
        <a:p>
          <a:endParaRPr lang="pl-PL"/>
        </a:p>
      </dgm:t>
    </dgm:pt>
    <dgm:pt modelId="{7A6819CF-3440-480B-8CD3-43267187035D}" type="pres">
      <dgm:prSet presAssocID="{406DD1CC-7F8F-4015-B13F-E196380E63EC}" presName="node" presStyleCnt="0"/>
      <dgm:spPr/>
    </dgm:pt>
    <dgm:pt modelId="{4A061E94-7C27-4E9B-B476-5F8B551D17E5}" type="pres">
      <dgm:prSet presAssocID="{406DD1CC-7F8F-4015-B13F-E196380E63EC}" presName="parentNode" presStyleLbl="node1" presStyleIdx="4" presStyleCnt="5" custLinFactX="-100000" custLinFactNeighborX="-135341" custLinFactNeighborY="-18837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22A181A-8406-456E-9482-A8C2E6AE407E}" type="pres">
      <dgm:prSet presAssocID="{406DD1CC-7F8F-4015-B13F-E196380E63EC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E4998E4E-ABCC-4B36-943D-5FAF3BB1EC2C}" type="presOf" srcId="{B99421F5-CD17-4FD2-9622-5F97541495CE}" destId="{E160C1E5-C1D4-43C9-9D13-1FEFA26F89A1}" srcOrd="0" destOrd="0" presId="urn:microsoft.com/office/officeart/2005/8/layout/radial2"/>
    <dgm:cxn modelId="{596D4C57-A3A8-4D9A-BD1F-7D3C22F86A0A}" type="presOf" srcId="{6009F57D-CBBF-4BE6-82BE-FD2F4F65DDEF}" destId="{E64770D6-A776-4CC6-A067-BFB17BE0BBE3}" srcOrd="0" destOrd="0" presId="urn:microsoft.com/office/officeart/2005/8/layout/radial2"/>
    <dgm:cxn modelId="{65028905-6D42-434B-B9A9-B17832C9961B}" type="presOf" srcId="{D7CA5D72-31E9-4DD4-9D87-5F21C52B6AF4}" destId="{35E05153-2523-4744-895C-A93ACEFCF80F}" srcOrd="0" destOrd="0" presId="urn:microsoft.com/office/officeart/2005/8/layout/radial2"/>
    <dgm:cxn modelId="{6D6E5A92-7C6C-4A8F-B66F-875001BD0614}" type="presOf" srcId="{DC8DDCD9-D3EB-45E8-A086-E06BBBC2AECB}" destId="{8B77128D-DD41-4386-924E-63AFCA44FF23}" srcOrd="0" destOrd="0" presId="urn:microsoft.com/office/officeart/2005/8/layout/radial2"/>
    <dgm:cxn modelId="{BBA3C587-EF24-462E-BBB0-1B0F753CF622}" srcId="{E8C94B56-6CFF-4C9E-BF71-442C7DD31BE1}" destId="{6009F57D-CBBF-4BE6-82BE-FD2F4F65DDEF}" srcOrd="0" destOrd="0" parTransId="{B99421F5-CD17-4FD2-9622-5F97541495CE}" sibTransId="{A16A61FA-BA96-4256-ACA3-853B615207F5}"/>
    <dgm:cxn modelId="{F51E361D-0A59-4E11-BE34-5AE55DB9163C}" type="presOf" srcId="{284D1A77-2AA1-4A3F-BD38-1C4DD6947E79}" destId="{A1D13EF1-5188-4593-B717-AD06CEA56F8F}" srcOrd="0" destOrd="0" presId="urn:microsoft.com/office/officeart/2005/8/layout/radial2"/>
    <dgm:cxn modelId="{975DF6BB-217F-4A8D-BD69-D2F4DD56C890}" type="presOf" srcId="{E8C94B56-6CFF-4C9E-BF71-442C7DD31BE1}" destId="{8E3CCA92-5BCD-4862-BCE3-B3696B6153FB}" srcOrd="0" destOrd="0" presId="urn:microsoft.com/office/officeart/2005/8/layout/radial2"/>
    <dgm:cxn modelId="{462E8CF9-D816-4149-A862-CCC5FFC8F14B}" type="presOf" srcId="{711DD2B4-621A-4A20-94C1-2BD56467AA20}" destId="{4A6F430D-848D-43B7-993C-673EECDA86AA}" srcOrd="0" destOrd="0" presId="urn:microsoft.com/office/officeart/2005/8/layout/radial2"/>
    <dgm:cxn modelId="{187ADDA9-0E08-412D-8ED4-B4B70E31EACE}" type="presOf" srcId="{406DD1CC-7F8F-4015-B13F-E196380E63EC}" destId="{4A061E94-7C27-4E9B-B476-5F8B551D17E5}" srcOrd="0" destOrd="0" presId="urn:microsoft.com/office/officeart/2005/8/layout/radial2"/>
    <dgm:cxn modelId="{B7D6E7EB-2564-40BE-A26A-536A6F8B6E8E}" srcId="{E8C94B56-6CFF-4C9E-BF71-442C7DD31BE1}" destId="{284D1A77-2AA1-4A3F-BD38-1C4DD6947E79}" srcOrd="1" destOrd="0" parTransId="{26D47FCD-0DAF-4444-AC37-7A3C5CBDCA5E}" sibTransId="{E63915D5-42FA-4443-869D-F52FDF714F73}"/>
    <dgm:cxn modelId="{4F8DF5C5-89D7-4AA2-A31C-D75F23A08F10}" srcId="{E8C94B56-6CFF-4C9E-BF71-442C7DD31BE1}" destId="{DC8DDCD9-D3EB-45E8-A086-E06BBBC2AECB}" srcOrd="2" destOrd="0" parTransId="{D7CA5D72-31E9-4DD4-9D87-5F21C52B6AF4}" sibTransId="{DB0126EF-4194-47F8-989B-ECA00194CD8A}"/>
    <dgm:cxn modelId="{3752AF40-6326-4643-A828-D4A14EA0609A}" srcId="{E8C94B56-6CFF-4C9E-BF71-442C7DD31BE1}" destId="{406DD1CC-7F8F-4015-B13F-E196380E63EC}" srcOrd="3" destOrd="0" parTransId="{711DD2B4-621A-4A20-94C1-2BD56467AA20}" sibTransId="{D09A4C97-05D5-4A27-ABB1-24C26A61ED23}"/>
    <dgm:cxn modelId="{DB0E1D73-7BF3-45F6-85D9-61FACDC24CCA}" type="presOf" srcId="{26D47FCD-0DAF-4444-AC37-7A3C5CBDCA5E}" destId="{E2007DF5-C610-45D5-91EE-03DC31E130FC}" srcOrd="0" destOrd="0" presId="urn:microsoft.com/office/officeart/2005/8/layout/radial2"/>
    <dgm:cxn modelId="{04B57605-C3B7-464C-A3C1-BE6CA62FEA6E}" type="presParOf" srcId="{8E3CCA92-5BCD-4862-BCE3-B3696B6153FB}" destId="{C44EBC5D-C2FF-466E-BAE6-BC5352808868}" srcOrd="0" destOrd="0" presId="urn:microsoft.com/office/officeart/2005/8/layout/radial2"/>
    <dgm:cxn modelId="{D49362C7-3A57-479A-9B0B-F5A519CDF9DF}" type="presParOf" srcId="{C44EBC5D-C2FF-466E-BAE6-BC5352808868}" destId="{0B4E7F24-1DA2-4DA9-B43A-11F74B68ACA4}" srcOrd="0" destOrd="0" presId="urn:microsoft.com/office/officeart/2005/8/layout/radial2"/>
    <dgm:cxn modelId="{5C2D64D9-56CA-4EC5-9B50-25E2EE2DA99E}" type="presParOf" srcId="{0B4E7F24-1DA2-4DA9-B43A-11F74B68ACA4}" destId="{8B71E142-758E-436E-AD95-4D00C1E075CC}" srcOrd="0" destOrd="0" presId="urn:microsoft.com/office/officeart/2005/8/layout/radial2"/>
    <dgm:cxn modelId="{0977AF18-0933-43B1-8D25-2793063BA2D9}" type="presParOf" srcId="{0B4E7F24-1DA2-4DA9-B43A-11F74B68ACA4}" destId="{234B14A9-4E77-46BB-A005-5DF8E1B6EF5D}" srcOrd="1" destOrd="0" presId="urn:microsoft.com/office/officeart/2005/8/layout/radial2"/>
    <dgm:cxn modelId="{3E53E8C1-9476-4CC6-AB23-C889EDEEF034}" type="presParOf" srcId="{C44EBC5D-C2FF-466E-BAE6-BC5352808868}" destId="{E160C1E5-C1D4-43C9-9D13-1FEFA26F89A1}" srcOrd="1" destOrd="0" presId="urn:microsoft.com/office/officeart/2005/8/layout/radial2"/>
    <dgm:cxn modelId="{A90C4CD4-12AB-47A8-A6FE-8BFA2D06E492}" type="presParOf" srcId="{C44EBC5D-C2FF-466E-BAE6-BC5352808868}" destId="{3F858387-5DB5-496A-A714-9B85154F0183}" srcOrd="2" destOrd="0" presId="urn:microsoft.com/office/officeart/2005/8/layout/radial2"/>
    <dgm:cxn modelId="{CA1BEFD2-144F-45C5-9D73-E0CBC41E6D47}" type="presParOf" srcId="{3F858387-5DB5-496A-A714-9B85154F0183}" destId="{E64770D6-A776-4CC6-A067-BFB17BE0BBE3}" srcOrd="0" destOrd="0" presId="urn:microsoft.com/office/officeart/2005/8/layout/radial2"/>
    <dgm:cxn modelId="{96F0545F-8BB9-4523-97E8-AFCF50A38140}" type="presParOf" srcId="{3F858387-5DB5-496A-A714-9B85154F0183}" destId="{2F9F6215-0E3A-4991-9A1A-DC2FED38DBAC}" srcOrd="1" destOrd="0" presId="urn:microsoft.com/office/officeart/2005/8/layout/radial2"/>
    <dgm:cxn modelId="{46108A03-B747-430D-83FC-BD763AA4B952}" type="presParOf" srcId="{C44EBC5D-C2FF-466E-BAE6-BC5352808868}" destId="{E2007DF5-C610-45D5-91EE-03DC31E130FC}" srcOrd="3" destOrd="0" presId="urn:microsoft.com/office/officeart/2005/8/layout/radial2"/>
    <dgm:cxn modelId="{03F4DFE0-74D9-4499-8ED2-21A6BE0D7E1C}" type="presParOf" srcId="{C44EBC5D-C2FF-466E-BAE6-BC5352808868}" destId="{8656C7C5-E8BF-40DD-8CA7-EC6149F305B1}" srcOrd="4" destOrd="0" presId="urn:microsoft.com/office/officeart/2005/8/layout/radial2"/>
    <dgm:cxn modelId="{474D329F-2977-4A34-833F-1D2C7A952602}" type="presParOf" srcId="{8656C7C5-E8BF-40DD-8CA7-EC6149F305B1}" destId="{A1D13EF1-5188-4593-B717-AD06CEA56F8F}" srcOrd="0" destOrd="0" presId="urn:microsoft.com/office/officeart/2005/8/layout/radial2"/>
    <dgm:cxn modelId="{1ECAE2E9-1A9F-437C-BBA8-18C0C45E2939}" type="presParOf" srcId="{8656C7C5-E8BF-40DD-8CA7-EC6149F305B1}" destId="{69A23C88-46A0-42E1-9FF8-1D3C576CC93E}" srcOrd="1" destOrd="0" presId="urn:microsoft.com/office/officeart/2005/8/layout/radial2"/>
    <dgm:cxn modelId="{AB250631-9993-4BE5-AFD2-E75AAE4F354C}" type="presParOf" srcId="{C44EBC5D-C2FF-466E-BAE6-BC5352808868}" destId="{35E05153-2523-4744-895C-A93ACEFCF80F}" srcOrd="5" destOrd="0" presId="urn:microsoft.com/office/officeart/2005/8/layout/radial2"/>
    <dgm:cxn modelId="{53FDB070-CFC8-42D6-81AF-74CEB9783C14}" type="presParOf" srcId="{C44EBC5D-C2FF-466E-BAE6-BC5352808868}" destId="{818074A1-9361-4ABB-80BE-CB1F797F0BFF}" srcOrd="6" destOrd="0" presId="urn:microsoft.com/office/officeart/2005/8/layout/radial2"/>
    <dgm:cxn modelId="{E737E7E1-7A99-44B7-98FB-B7DE6A1A3C29}" type="presParOf" srcId="{818074A1-9361-4ABB-80BE-CB1F797F0BFF}" destId="{8B77128D-DD41-4386-924E-63AFCA44FF23}" srcOrd="0" destOrd="0" presId="urn:microsoft.com/office/officeart/2005/8/layout/radial2"/>
    <dgm:cxn modelId="{72A2D016-3B10-43AA-87E3-1D9F6A1FF50B}" type="presParOf" srcId="{818074A1-9361-4ABB-80BE-CB1F797F0BFF}" destId="{F2A1C594-E156-4A21-B7B8-4B28E717EBF6}" srcOrd="1" destOrd="0" presId="urn:microsoft.com/office/officeart/2005/8/layout/radial2"/>
    <dgm:cxn modelId="{700887CF-CF47-4CEB-B4D3-83C55EA76657}" type="presParOf" srcId="{C44EBC5D-C2FF-466E-BAE6-BC5352808868}" destId="{4A6F430D-848D-43B7-993C-673EECDA86AA}" srcOrd="7" destOrd="0" presId="urn:microsoft.com/office/officeart/2005/8/layout/radial2"/>
    <dgm:cxn modelId="{1337FD8E-5AE2-4174-8C22-C8796E55BF67}" type="presParOf" srcId="{C44EBC5D-C2FF-466E-BAE6-BC5352808868}" destId="{7A6819CF-3440-480B-8CD3-43267187035D}" srcOrd="8" destOrd="0" presId="urn:microsoft.com/office/officeart/2005/8/layout/radial2"/>
    <dgm:cxn modelId="{A638319E-A2C0-417F-8870-64F21B2DC07F}" type="presParOf" srcId="{7A6819CF-3440-480B-8CD3-43267187035D}" destId="{4A061E94-7C27-4E9B-B476-5F8B551D17E5}" srcOrd="0" destOrd="0" presId="urn:microsoft.com/office/officeart/2005/8/layout/radial2"/>
    <dgm:cxn modelId="{77BEF5F4-1AEC-4980-8B3D-451EA6F15CB0}" type="presParOf" srcId="{7A6819CF-3440-480B-8CD3-43267187035D}" destId="{722A181A-8406-456E-9482-A8C2E6AE407E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27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209" y="168423"/>
            <a:ext cx="5969806" cy="3961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2860595"/>
            <a:ext cx="8689976" cy="2509213"/>
          </a:xfrm>
        </p:spPr>
        <p:txBody>
          <a:bodyPr>
            <a:normAutofit/>
          </a:bodyPr>
          <a:lstStyle/>
          <a:p>
            <a:r>
              <a:rPr lang="pl-PL" sz="11500" b="1" dirty="0" err="1" smtClean="0">
                <a:latin typeface="Bradley Hand ITC" panose="03070402050302030203" pitchFamily="66" charset="0"/>
              </a:rPr>
              <a:t>IReland</a:t>
            </a:r>
            <a:endParaRPr lang="pl-PL" sz="11500" b="1" dirty="0">
              <a:latin typeface="Bradley Hand ITC" panose="03070402050302030203" pitchFamily="66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 descr="Znalezione obrazy dla zapytania irlandia flaga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5985" y="2096406"/>
            <a:ext cx="2550054" cy="201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79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460383" y="3478404"/>
            <a:ext cx="6096000" cy="172354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pPr algn="ctr"/>
            <a:r>
              <a:rPr lang="en-US" sz="4400" b="1" dirty="0">
                <a:solidFill>
                  <a:schemeClr val="accent3">
                    <a:lumMod val="50000"/>
                  </a:schemeClr>
                </a:solidFill>
              </a:rPr>
              <a:t>THANK YOU FOR YOUR ATTENTION</a:t>
            </a:r>
            <a:endParaRPr lang="pl-PL" sz="4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088" y="1097889"/>
            <a:ext cx="4161248" cy="2218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709" y="4340179"/>
            <a:ext cx="3670674" cy="2324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Znalezione obrazy dla zapytania ireland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6730">
            <a:off x="3069464" y="-99698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206687" y="1217452"/>
            <a:ext cx="10364451" cy="1596177"/>
          </a:xfrm>
        </p:spPr>
        <p:txBody>
          <a:bodyPr>
            <a:normAutofit/>
          </a:bodyPr>
          <a:lstStyle/>
          <a:p>
            <a:r>
              <a:rPr lang="pl-PL" sz="7200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END </a:t>
            </a:r>
            <a:endParaRPr lang="pl-PL" sz="7200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30" name="Picture 6" descr="Znalezione obrazy dla zapytania ireland 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658" y="4633981"/>
            <a:ext cx="1609725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28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39803" y="448013"/>
            <a:ext cx="10364451" cy="1312842"/>
          </a:xfrm>
        </p:spPr>
        <p:txBody>
          <a:bodyPr/>
          <a:lstStyle/>
          <a:p>
            <a:r>
              <a:rPr lang="pl-PL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GEOGRAPHICAL LOCATION :</a:t>
            </a:r>
            <a:endParaRPr lang="pl-PL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418456" y="1609387"/>
            <a:ext cx="91826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/>
              <a:t>IRELAND is a country in Western Europe. It </a:t>
            </a:r>
            <a:r>
              <a:rPr lang="pl-PL" sz="2800" dirty="0" err="1" smtClean="0"/>
              <a:t>occupies</a:t>
            </a:r>
            <a:r>
              <a:rPr lang="pl-PL" sz="2800" dirty="0" smtClean="0"/>
              <a:t> most of the </a:t>
            </a:r>
            <a:r>
              <a:rPr lang="pl-PL" sz="2800" dirty="0" err="1" smtClean="0"/>
              <a:t>territory</a:t>
            </a:r>
            <a:r>
              <a:rPr lang="pl-PL" sz="2800" dirty="0" smtClean="0"/>
              <a:t> of the Island </a:t>
            </a:r>
            <a:r>
              <a:rPr lang="pl-PL" sz="2800" dirty="0" err="1" smtClean="0"/>
              <a:t>under</a:t>
            </a:r>
            <a:r>
              <a:rPr lang="pl-PL" sz="2800" dirty="0" smtClean="0"/>
              <a:t> the same name.</a:t>
            </a:r>
            <a:endParaRPr lang="pl-PL" sz="2800" dirty="0"/>
          </a:p>
          <a:p>
            <a:endParaRPr lang="pl-PL" sz="28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-515780" y="3436872"/>
            <a:ext cx="786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CAPITAL :</a:t>
            </a:r>
            <a:endParaRPr lang="pl-PL" sz="36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274123" y="4256796"/>
            <a:ext cx="6735651" cy="18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/>
              <a:t>DUBLIN is a </a:t>
            </a:r>
            <a:r>
              <a:rPr lang="pl-PL" sz="2800" dirty="0" err="1" smtClean="0"/>
              <a:t>city</a:t>
            </a:r>
            <a:r>
              <a:rPr lang="pl-PL" sz="2800" dirty="0" smtClean="0"/>
              <a:t> </a:t>
            </a:r>
            <a:r>
              <a:rPr lang="pl-PL" sz="2800" dirty="0" err="1" smtClean="0"/>
              <a:t>located</a:t>
            </a:r>
            <a:r>
              <a:rPr lang="pl-PL" sz="2800" dirty="0" smtClean="0"/>
              <a:t> on the east </a:t>
            </a:r>
            <a:r>
              <a:rPr lang="pl-PL" sz="2800" dirty="0" err="1" smtClean="0"/>
              <a:t>coast</a:t>
            </a:r>
            <a:r>
              <a:rPr lang="pl-PL" sz="2800" dirty="0" smtClean="0"/>
              <a:t> of </a:t>
            </a:r>
            <a:r>
              <a:rPr lang="pl-PL" sz="2800" dirty="0" err="1" smtClean="0"/>
              <a:t>Ireland</a:t>
            </a:r>
            <a:r>
              <a:rPr lang="pl-PL" sz="2800" dirty="0" smtClean="0"/>
              <a:t> by the </a:t>
            </a:r>
            <a:r>
              <a:rPr lang="pl-PL" sz="2800" dirty="0" err="1" smtClean="0"/>
              <a:t>Irish</a:t>
            </a:r>
            <a:r>
              <a:rPr lang="pl-PL" sz="2800" dirty="0" smtClean="0"/>
              <a:t> Sea. The name </a:t>
            </a:r>
            <a:r>
              <a:rPr lang="pl-PL" sz="2800" dirty="0" err="1" smtClean="0"/>
              <a:t>derives</a:t>
            </a:r>
            <a:r>
              <a:rPr lang="pl-PL" sz="2800" dirty="0" smtClean="0"/>
              <a:t> from the </a:t>
            </a:r>
            <a:r>
              <a:rPr lang="pl-PL" sz="2800" dirty="0" err="1" smtClean="0"/>
              <a:t>Irish</a:t>
            </a:r>
            <a:r>
              <a:rPr lang="pl-PL" sz="2800" dirty="0" smtClean="0"/>
              <a:t> </a:t>
            </a:r>
            <a:r>
              <a:rPr lang="pl-PL" sz="2800" dirty="0"/>
              <a:t>name </a:t>
            </a:r>
            <a:r>
              <a:rPr lang="pl-PL" sz="4400" baseline="30000" dirty="0"/>
              <a:t>„</a:t>
            </a:r>
            <a:r>
              <a:rPr lang="pl-PL" sz="2800" dirty="0" err="1"/>
              <a:t>Dúbh</a:t>
            </a:r>
            <a:r>
              <a:rPr lang="pl-PL" sz="2800" dirty="0"/>
              <a:t> </a:t>
            </a:r>
            <a:r>
              <a:rPr lang="pl-PL" sz="2800" dirty="0" err="1" smtClean="0"/>
              <a:t>Linn</a:t>
            </a:r>
            <a:r>
              <a:rPr lang="pl-PL" sz="2800" dirty="0" smtClean="0"/>
              <a:t>” – </a:t>
            </a:r>
            <a:r>
              <a:rPr lang="pl-PL" sz="2800" dirty="0" err="1" smtClean="0"/>
              <a:t>meaning</a:t>
            </a:r>
            <a:r>
              <a:rPr lang="pl-PL" sz="2800" dirty="0" smtClean="0"/>
              <a:t> </a:t>
            </a:r>
            <a:r>
              <a:rPr lang="pl-PL" sz="2800" dirty="0" err="1" smtClean="0"/>
              <a:t>black</a:t>
            </a:r>
            <a:r>
              <a:rPr lang="pl-PL" sz="2800" dirty="0" smtClean="0"/>
              <a:t> pond.</a:t>
            </a:r>
            <a:endParaRPr lang="pl-PL" sz="2800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45078">
            <a:off x="7009774" y="2988820"/>
            <a:ext cx="4291034" cy="2575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19408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92439" y="140988"/>
            <a:ext cx="8225932" cy="1596177"/>
          </a:xfrm>
        </p:spPr>
        <p:txBody>
          <a:bodyPr/>
          <a:lstStyle/>
          <a:p>
            <a:r>
              <a:rPr lang="pl-PL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IMPORTANT PLACES AND MONUMENTS:</a:t>
            </a:r>
            <a:endParaRPr lang="pl-PL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69236" y="2129415"/>
            <a:ext cx="23135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err="1" smtClean="0"/>
              <a:t>Boyne</a:t>
            </a:r>
            <a:r>
              <a:rPr lang="pl-PL" sz="1600" b="1" dirty="0" smtClean="0"/>
              <a:t> Valley- </a:t>
            </a:r>
            <a:r>
              <a:rPr lang="pl-PL" sz="1600" dirty="0"/>
              <a:t>T</a:t>
            </a:r>
            <a:r>
              <a:rPr lang="pl-PL" sz="1600" dirty="0" smtClean="0"/>
              <a:t>hese </a:t>
            </a:r>
            <a:r>
              <a:rPr lang="pl-PL" sz="1600" dirty="0" err="1" smtClean="0"/>
              <a:t>are</a:t>
            </a:r>
            <a:r>
              <a:rPr lang="pl-PL" sz="1600" dirty="0" smtClean="0"/>
              <a:t> big </a:t>
            </a:r>
            <a:r>
              <a:rPr lang="pl-PL" sz="1600" dirty="0" err="1" smtClean="0"/>
              <a:t>tombs</a:t>
            </a:r>
            <a:r>
              <a:rPr lang="pl-PL" sz="1600" dirty="0" smtClean="0"/>
              <a:t> </a:t>
            </a:r>
            <a:r>
              <a:rPr lang="pl-PL" sz="1600" dirty="0" err="1" smtClean="0"/>
              <a:t>built</a:t>
            </a:r>
            <a:r>
              <a:rPr lang="pl-PL" sz="1600" dirty="0" smtClean="0"/>
              <a:t> </a:t>
            </a:r>
            <a:r>
              <a:rPr lang="pl-PL" sz="1600" dirty="0" err="1" smtClean="0"/>
              <a:t>during</a:t>
            </a:r>
            <a:r>
              <a:rPr lang="pl-PL" sz="1600" dirty="0" smtClean="0"/>
              <a:t> </a:t>
            </a:r>
            <a:r>
              <a:rPr lang="pl-PL" sz="1600" dirty="0" err="1" smtClean="0"/>
              <a:t>ancient</a:t>
            </a:r>
            <a:r>
              <a:rPr lang="pl-PL" sz="1600" dirty="0" smtClean="0"/>
              <a:t> </a:t>
            </a:r>
            <a:r>
              <a:rPr lang="pl-PL" sz="1600" dirty="0" err="1" smtClean="0"/>
              <a:t>times</a:t>
            </a:r>
            <a:r>
              <a:rPr lang="pl-PL" sz="1600" dirty="0" smtClean="0"/>
              <a:t>. </a:t>
            </a:r>
            <a:r>
              <a:rPr lang="pl-PL" sz="1600" dirty="0" err="1" smtClean="0"/>
              <a:t>They</a:t>
            </a:r>
            <a:r>
              <a:rPr lang="pl-PL" sz="1600" dirty="0" smtClean="0"/>
              <a:t> </a:t>
            </a:r>
            <a:r>
              <a:rPr lang="pl-PL" sz="1600" dirty="0" err="1" smtClean="0"/>
              <a:t>are</a:t>
            </a:r>
            <a:r>
              <a:rPr lang="pl-PL" sz="1600" dirty="0" smtClean="0"/>
              <a:t> </a:t>
            </a:r>
            <a:r>
              <a:rPr lang="pl-PL" sz="1600" dirty="0" err="1" smtClean="0"/>
              <a:t>inscribed</a:t>
            </a:r>
            <a:r>
              <a:rPr lang="pl-PL" sz="1600" dirty="0" smtClean="0"/>
              <a:t> on the UNESCO list.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33" y="3416138"/>
            <a:ext cx="2329323" cy="1625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/>
          <p:cNvSpPr txBox="1"/>
          <p:nvPr/>
        </p:nvSpPr>
        <p:spPr>
          <a:xfrm>
            <a:off x="2577284" y="3021412"/>
            <a:ext cx="2350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/>
              <a:t>Ring of </a:t>
            </a:r>
            <a:r>
              <a:rPr lang="pl-PL" sz="1600" b="1" dirty="0" err="1" smtClean="0"/>
              <a:t>Kerry</a:t>
            </a:r>
            <a:r>
              <a:rPr lang="pl-PL" sz="1600" b="1" dirty="0" smtClean="0"/>
              <a:t>- </a:t>
            </a:r>
            <a:r>
              <a:rPr lang="pl-PL" sz="1600" dirty="0" smtClean="0"/>
              <a:t>B</a:t>
            </a:r>
            <a:r>
              <a:rPr lang="en-US" sz="1600" dirty="0" err="1" smtClean="0"/>
              <a:t>eautiful</a:t>
            </a:r>
            <a:r>
              <a:rPr lang="en-US" sz="1600" dirty="0" smtClean="0"/>
              <a:t> </a:t>
            </a:r>
            <a:r>
              <a:rPr lang="en-US" sz="1600" dirty="0"/>
              <a:t>scenic hiking trail running around the </a:t>
            </a:r>
            <a:r>
              <a:rPr lang="en-US" sz="1600" dirty="0" err="1"/>
              <a:t>Iveragh</a:t>
            </a:r>
            <a:r>
              <a:rPr lang="en-US" sz="1600" dirty="0"/>
              <a:t> </a:t>
            </a:r>
            <a:r>
              <a:rPr lang="en-US" sz="1600" dirty="0" smtClean="0"/>
              <a:t>in</a:t>
            </a:r>
            <a:r>
              <a:rPr lang="pl-PL" sz="1600" dirty="0" smtClean="0"/>
              <a:t> the</a:t>
            </a:r>
            <a:r>
              <a:rPr lang="en-US" sz="1600" dirty="0" smtClean="0"/>
              <a:t> Kerry </a:t>
            </a:r>
            <a:r>
              <a:rPr lang="pl-PL" sz="1600" dirty="0" err="1" smtClean="0"/>
              <a:t>County</a:t>
            </a:r>
            <a:r>
              <a:rPr lang="pl-PL" sz="1600" dirty="0" smtClean="0"/>
              <a:t> </a:t>
            </a:r>
            <a:r>
              <a:rPr lang="en-US" sz="1600" dirty="0" smtClean="0"/>
              <a:t>on </a:t>
            </a:r>
            <a:r>
              <a:rPr lang="en-US" sz="1600" dirty="0"/>
              <a:t>the west coast of Ireland.</a:t>
            </a:r>
            <a:r>
              <a:rPr lang="pl-PL" sz="1600" dirty="0" smtClean="0"/>
              <a:t>   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445" y="4639008"/>
            <a:ext cx="2463523" cy="1505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ole tekstowe 8"/>
          <p:cNvSpPr txBox="1"/>
          <p:nvPr/>
        </p:nvSpPr>
        <p:spPr>
          <a:xfrm>
            <a:off x="5022693" y="1754735"/>
            <a:ext cx="2456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err="1" smtClean="0"/>
              <a:t>Trinity</a:t>
            </a:r>
            <a:r>
              <a:rPr lang="pl-PL" sz="1600" b="1" dirty="0" smtClean="0"/>
              <a:t> College Dublin-</a:t>
            </a:r>
            <a:r>
              <a:rPr lang="pl-PL" sz="1600" dirty="0" smtClean="0"/>
              <a:t> </a:t>
            </a:r>
            <a:r>
              <a:rPr lang="en-US" sz="1600" dirty="0"/>
              <a:t>It is a prestigious university on the islands, it is an impressive example of </a:t>
            </a:r>
            <a:r>
              <a:rPr lang="pl-PL" sz="1600" dirty="0" smtClean="0"/>
              <a:t>the </a:t>
            </a:r>
            <a:r>
              <a:rPr lang="en-US" sz="1600" dirty="0" smtClean="0"/>
              <a:t>Irish </a:t>
            </a:r>
            <a:r>
              <a:rPr lang="en-US" sz="1600" dirty="0"/>
              <a:t>architecture.</a:t>
            </a:r>
            <a:endParaRPr lang="pl-PL" sz="1600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8624" y="3126481"/>
            <a:ext cx="2354990" cy="1645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pole tekstowe 10"/>
          <p:cNvSpPr txBox="1"/>
          <p:nvPr/>
        </p:nvSpPr>
        <p:spPr>
          <a:xfrm>
            <a:off x="7621757" y="2491603"/>
            <a:ext cx="22043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err="1" smtClean="0"/>
              <a:t>St.Patrick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Catedral</a:t>
            </a:r>
            <a:r>
              <a:rPr lang="pl-PL" sz="1600" b="1" dirty="0" smtClean="0"/>
              <a:t>- </a:t>
            </a:r>
            <a:r>
              <a:rPr lang="en-US" sz="1600" dirty="0"/>
              <a:t>It is the largest church in Ireland. </a:t>
            </a:r>
            <a:r>
              <a:rPr lang="pl-PL" sz="1600" dirty="0" err="1" smtClean="0"/>
              <a:t>There</a:t>
            </a:r>
            <a:r>
              <a:rPr lang="pl-PL" sz="1600" dirty="0" smtClean="0"/>
              <a:t> </a:t>
            </a:r>
            <a:r>
              <a:rPr lang="pl-PL" sz="1600" dirty="0" err="1" smtClean="0"/>
              <a:t>are</a:t>
            </a:r>
            <a:r>
              <a:rPr lang="en-US" sz="1600" dirty="0" smtClean="0"/>
              <a:t> </a:t>
            </a:r>
            <a:r>
              <a:rPr lang="en-US" sz="1600" dirty="0"/>
              <a:t>buried </a:t>
            </a:r>
            <a:r>
              <a:rPr lang="en-US" sz="1600" dirty="0" smtClean="0"/>
              <a:t>such </a:t>
            </a:r>
            <a:r>
              <a:rPr lang="pl-PL" sz="1600" dirty="0" err="1" smtClean="0"/>
              <a:t>famous</a:t>
            </a:r>
            <a:r>
              <a:rPr lang="pl-PL" sz="1600" dirty="0" smtClean="0"/>
              <a:t> </a:t>
            </a:r>
            <a:r>
              <a:rPr lang="pl-PL" sz="1600" dirty="0" err="1" smtClean="0"/>
              <a:t>people</a:t>
            </a:r>
            <a:r>
              <a:rPr lang="pl-PL" sz="1600" dirty="0" smtClean="0"/>
              <a:t> </a:t>
            </a:r>
            <a:r>
              <a:rPr lang="en-US" sz="1600" dirty="0" smtClean="0"/>
              <a:t>as </a:t>
            </a:r>
            <a:r>
              <a:rPr lang="en-US" sz="1600" dirty="0"/>
              <a:t>Jonathan Swift </a:t>
            </a:r>
            <a:r>
              <a:rPr lang="pl-PL" sz="1600" dirty="0" err="1" smtClean="0"/>
              <a:t>or</a:t>
            </a:r>
            <a:r>
              <a:rPr lang="pl-PL" sz="1600" dirty="0" smtClean="0"/>
              <a:t> the </a:t>
            </a:r>
            <a:r>
              <a:rPr lang="pl-PL" sz="1600" dirty="0" err="1" smtClean="0"/>
              <a:t>first</a:t>
            </a:r>
            <a:r>
              <a:rPr lang="pl-PL" sz="1600" dirty="0" smtClean="0"/>
              <a:t> </a:t>
            </a:r>
            <a:r>
              <a:rPr lang="pl-PL" sz="1600" dirty="0" err="1" smtClean="0"/>
              <a:t>president</a:t>
            </a:r>
            <a:r>
              <a:rPr lang="pl-PL" sz="1600" dirty="0" smtClean="0"/>
              <a:t> of </a:t>
            </a:r>
            <a:r>
              <a:rPr lang="pl-PL" sz="1600" dirty="0" err="1" smtClean="0"/>
              <a:t>Ireland</a:t>
            </a:r>
            <a:r>
              <a:rPr lang="pl-PL" sz="1600" dirty="0" smtClean="0"/>
              <a:t> Douglas Hyde</a:t>
            </a:r>
            <a:r>
              <a:rPr lang="en-US" sz="1600" dirty="0" smtClean="0"/>
              <a:t>.</a:t>
            </a:r>
            <a:endParaRPr lang="pl-PL" sz="1600" dirty="0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5550" y="4639008"/>
            <a:ext cx="2260536" cy="1459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pole tekstowe 12"/>
          <p:cNvSpPr txBox="1"/>
          <p:nvPr/>
        </p:nvSpPr>
        <p:spPr>
          <a:xfrm>
            <a:off x="9887785" y="1106931"/>
            <a:ext cx="21121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err="1" smtClean="0"/>
              <a:t>Burren</a:t>
            </a:r>
            <a:r>
              <a:rPr lang="pl-PL" sz="1600" b="1" dirty="0" smtClean="0"/>
              <a:t>- </a:t>
            </a:r>
            <a:r>
              <a:rPr lang="pl-PL" sz="1600" dirty="0" smtClean="0"/>
              <a:t>It is</a:t>
            </a:r>
            <a:r>
              <a:rPr lang="en-US" sz="1600" dirty="0" smtClean="0"/>
              <a:t> </a:t>
            </a:r>
            <a:r>
              <a:rPr lang="en-US" sz="1600" dirty="0"/>
              <a:t>plateau created by karst limestone slabs. It contains rare species of flora and fauna.</a:t>
            </a:r>
            <a:endParaRPr lang="pl-PL" sz="1600" dirty="0"/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7785" y="2676591"/>
            <a:ext cx="2129146" cy="1552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8932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29685" y="129120"/>
            <a:ext cx="10364451" cy="1596177"/>
          </a:xfrm>
        </p:spPr>
        <p:txBody>
          <a:bodyPr/>
          <a:lstStyle/>
          <a:p>
            <a:r>
              <a:rPr lang="pl-PL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HOLIDAYS </a:t>
            </a:r>
            <a:r>
              <a:rPr lang="pl-PL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AND TRADITIONS: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592929" y="2301021"/>
            <a:ext cx="32454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St. Patrick's Day </a:t>
            </a:r>
            <a:r>
              <a:rPr lang="en-US" dirty="0" smtClean="0"/>
              <a:t>(</a:t>
            </a:r>
            <a:r>
              <a:rPr lang="en-US" dirty="0"/>
              <a:t>17 March</a:t>
            </a:r>
            <a:r>
              <a:rPr lang="en-US" dirty="0" smtClean="0"/>
              <a:t>)</a:t>
            </a:r>
            <a:r>
              <a:rPr lang="pl-PL" dirty="0" smtClean="0"/>
              <a:t> – </a:t>
            </a:r>
            <a:r>
              <a:rPr lang="pl-PL" dirty="0" err="1" smtClean="0"/>
              <a:t>An</a:t>
            </a:r>
            <a:r>
              <a:rPr lang="pl-PL" dirty="0" smtClean="0"/>
              <a:t> </a:t>
            </a:r>
            <a:r>
              <a:rPr lang="en-US" dirty="0" smtClean="0"/>
              <a:t>important </a:t>
            </a:r>
            <a:r>
              <a:rPr lang="en-US" dirty="0"/>
              <a:t>tradition </a:t>
            </a:r>
            <a:r>
              <a:rPr lang="pl-PL" dirty="0" smtClean="0"/>
              <a:t>of </a:t>
            </a:r>
            <a:r>
              <a:rPr lang="pl-PL" dirty="0" err="1" smtClean="0"/>
              <a:t>this</a:t>
            </a:r>
            <a:r>
              <a:rPr lang="pl-PL" dirty="0" smtClean="0"/>
              <a:t> </a:t>
            </a:r>
            <a:r>
              <a:rPr lang="pl-PL" dirty="0" err="1" smtClean="0"/>
              <a:t>holiday</a:t>
            </a:r>
            <a:r>
              <a:rPr lang="pl-PL" dirty="0" smtClean="0"/>
              <a:t> </a:t>
            </a:r>
            <a:r>
              <a:rPr lang="en-US" dirty="0" smtClean="0"/>
              <a:t>is </a:t>
            </a:r>
            <a:r>
              <a:rPr lang="en-US" dirty="0"/>
              <a:t>wearing green </a:t>
            </a:r>
            <a:r>
              <a:rPr lang="en-US" dirty="0" smtClean="0"/>
              <a:t>clothes</a:t>
            </a:r>
            <a:r>
              <a:rPr lang="pl-PL" dirty="0"/>
              <a:t>.</a:t>
            </a:r>
            <a:r>
              <a:rPr lang="en-US" dirty="0" smtClean="0"/>
              <a:t> </a:t>
            </a:r>
            <a:r>
              <a:rPr lang="pl-PL" dirty="0" smtClean="0"/>
              <a:t>G</a:t>
            </a:r>
            <a:r>
              <a:rPr lang="en-US" dirty="0" err="1" smtClean="0"/>
              <a:t>reen</a:t>
            </a:r>
            <a:r>
              <a:rPr lang="en-US" dirty="0" smtClean="0"/>
              <a:t> </a:t>
            </a:r>
            <a:r>
              <a:rPr lang="en-US" dirty="0"/>
              <a:t>is the </a:t>
            </a:r>
            <a:r>
              <a:rPr lang="en-US" dirty="0" smtClean="0"/>
              <a:t>national</a:t>
            </a:r>
            <a:r>
              <a:rPr lang="pl-PL" dirty="0" smtClean="0"/>
              <a:t> </a:t>
            </a:r>
            <a:r>
              <a:rPr lang="pl-PL" dirty="0" err="1" smtClean="0"/>
              <a:t>colour</a:t>
            </a:r>
            <a:r>
              <a:rPr lang="en-US" dirty="0" smtClean="0"/>
              <a:t>, </a:t>
            </a:r>
            <a:r>
              <a:rPr lang="en-US" dirty="0"/>
              <a:t>referring to the island's landscape and symbolizes </a:t>
            </a:r>
            <a:r>
              <a:rPr lang="en-US" dirty="0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four-leaf</a:t>
            </a:r>
            <a:r>
              <a:rPr lang="pl-PL" dirty="0" smtClean="0"/>
              <a:t> </a:t>
            </a:r>
            <a:r>
              <a:rPr lang="pl-PL" dirty="0" err="1" smtClean="0"/>
              <a:t>clover</a:t>
            </a:r>
            <a:r>
              <a:rPr lang="pl-PL" dirty="0" smtClean="0"/>
              <a:t> </a:t>
            </a:r>
            <a:r>
              <a:rPr lang="pl-PL" dirty="0" err="1" smtClean="0"/>
              <a:t>ascribed</a:t>
            </a:r>
            <a:r>
              <a:rPr lang="pl-PL" dirty="0" smtClean="0"/>
              <a:t> to st. Patrick.</a:t>
            </a:r>
            <a:endParaRPr lang="pl-PL" sz="16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115" y="4523369"/>
            <a:ext cx="2991299" cy="1643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ole tekstowe 7"/>
          <p:cNvSpPr txBox="1"/>
          <p:nvPr/>
        </p:nvSpPr>
        <p:spPr>
          <a:xfrm>
            <a:off x="4528502" y="2058742"/>
            <a:ext cx="31166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err="1"/>
              <a:t>Claddagh</a:t>
            </a:r>
            <a:r>
              <a:rPr lang="pl-PL" b="1" dirty="0"/>
              <a:t> </a:t>
            </a:r>
            <a:r>
              <a:rPr lang="pl-PL" b="1" dirty="0" smtClean="0"/>
              <a:t>ring- </a:t>
            </a:r>
            <a:r>
              <a:rPr lang="en-US" dirty="0"/>
              <a:t>A traditional Irish ring Which is given as a proof of friendship often given as an engagement ring or even a wedding ring.</a:t>
            </a:r>
            <a:endParaRPr lang="pl-PL" sz="1600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436" y="3597514"/>
            <a:ext cx="2462817" cy="1971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pole tekstowe 9"/>
          <p:cNvSpPr txBox="1"/>
          <p:nvPr/>
        </p:nvSpPr>
        <p:spPr>
          <a:xfrm>
            <a:off x="8335286" y="1504745"/>
            <a:ext cx="28719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Halloween </a:t>
            </a:r>
            <a:r>
              <a:rPr lang="pl-PL" dirty="0" smtClean="0"/>
              <a:t>(31st </a:t>
            </a:r>
            <a:r>
              <a:rPr lang="pl-PL" dirty="0" err="1" smtClean="0"/>
              <a:t>October</a:t>
            </a:r>
            <a:r>
              <a:rPr lang="pl-PL" dirty="0" smtClean="0"/>
              <a:t>) – The </a:t>
            </a:r>
            <a:r>
              <a:rPr lang="pl-PL" dirty="0" err="1" smtClean="0"/>
              <a:t>custom</a:t>
            </a:r>
            <a:r>
              <a:rPr lang="pl-PL" dirty="0" smtClean="0"/>
              <a:t> of </a:t>
            </a:r>
            <a:r>
              <a:rPr lang="pl-PL" dirty="0" err="1" smtClean="0"/>
              <a:t>celebrating</a:t>
            </a:r>
            <a:r>
              <a:rPr lang="pl-PL" dirty="0" smtClean="0"/>
              <a:t> Halloween </a:t>
            </a:r>
            <a:r>
              <a:rPr lang="pl-PL" dirty="0" err="1" smtClean="0"/>
              <a:t>originated</a:t>
            </a:r>
            <a:r>
              <a:rPr lang="pl-PL" dirty="0" smtClean="0"/>
              <a:t> in </a:t>
            </a:r>
            <a:r>
              <a:rPr lang="pl-PL" dirty="0" err="1" smtClean="0"/>
              <a:t>Ireland</a:t>
            </a:r>
            <a:r>
              <a:rPr lang="pl-PL" dirty="0" smtClean="0"/>
              <a:t>. It </a:t>
            </a:r>
            <a:r>
              <a:rPr lang="pl-PL" dirty="0" err="1" smtClean="0"/>
              <a:t>derives</a:t>
            </a:r>
            <a:r>
              <a:rPr lang="pl-PL" dirty="0" smtClean="0"/>
              <a:t> from the </a:t>
            </a:r>
            <a:r>
              <a:rPr lang="pl-PL" dirty="0" err="1" smtClean="0"/>
              <a:t>Celtic</a:t>
            </a:r>
            <a:r>
              <a:rPr lang="pl-PL" dirty="0" smtClean="0"/>
              <a:t> </a:t>
            </a:r>
            <a:r>
              <a:rPr lang="pl-PL" dirty="0" err="1" smtClean="0"/>
              <a:t>rite</a:t>
            </a:r>
            <a:r>
              <a:rPr lang="pl-PL" dirty="0" smtClean="0"/>
              <a:t> </a:t>
            </a:r>
            <a:r>
              <a:rPr lang="pl-PL" dirty="0" err="1" smtClean="0"/>
              <a:t>called</a:t>
            </a:r>
            <a:r>
              <a:rPr lang="pl-PL" dirty="0" smtClean="0"/>
              <a:t> </a:t>
            </a:r>
            <a:r>
              <a:rPr lang="pl-PL" dirty="0" err="1" smtClean="0"/>
              <a:t>Samhain</a:t>
            </a:r>
            <a:r>
              <a:rPr lang="pl-PL" dirty="0" smtClean="0"/>
              <a:t> (</a:t>
            </a:r>
            <a:r>
              <a:rPr lang="pl-PL" dirty="0" err="1" smtClean="0"/>
              <a:t>what</a:t>
            </a:r>
            <a:r>
              <a:rPr lang="pl-PL" dirty="0" smtClean="0"/>
              <a:t> </a:t>
            </a:r>
            <a:r>
              <a:rPr lang="pl-PL" dirty="0" err="1" smtClean="0"/>
              <a:t>means</a:t>
            </a:r>
            <a:r>
              <a:rPr lang="pl-PL" dirty="0" smtClean="0"/>
              <a:t> „end of the </a:t>
            </a:r>
            <a:r>
              <a:rPr lang="pl-PL" dirty="0" err="1" smtClean="0"/>
              <a:t>summer</a:t>
            </a:r>
            <a:r>
              <a:rPr lang="pl-PL" dirty="0" smtClean="0"/>
              <a:t>”).</a:t>
            </a:r>
            <a:endParaRPr lang="pl-PL" sz="1600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456" y="3536070"/>
            <a:ext cx="3039649" cy="1808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Znalezione obrazy dla zapytania gif irlandi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71" y="630676"/>
            <a:ext cx="1093676" cy="143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024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61819" y="205310"/>
            <a:ext cx="6909589" cy="620943"/>
          </a:xfrm>
        </p:spPr>
        <p:txBody>
          <a:bodyPr>
            <a:noAutofit/>
          </a:bodyPr>
          <a:lstStyle/>
          <a:p>
            <a:r>
              <a:rPr lang="pl-PL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FAMOUS </a:t>
            </a:r>
            <a:r>
              <a:rPr lang="pl-PL" sz="2800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Irish</a:t>
            </a:r>
            <a:r>
              <a:rPr lang="pl-PL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pl-PL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PEOPLE:</a:t>
            </a:r>
            <a:endParaRPr lang="pl-PL" sz="2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094554" y="829965"/>
            <a:ext cx="21852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Bono</a:t>
            </a:r>
            <a:r>
              <a:rPr lang="pl-PL" sz="1600" dirty="0" smtClean="0"/>
              <a:t>-</a:t>
            </a:r>
            <a:r>
              <a:rPr lang="en-US" sz="1600" dirty="0" smtClean="0"/>
              <a:t> </a:t>
            </a:r>
            <a:r>
              <a:rPr lang="en-US" sz="1600" dirty="0"/>
              <a:t>(Paul David Hewson). He was born on 10th of May 1960 in Dublin. He is on Irish musician and the leader of the rock group U2</a:t>
            </a:r>
            <a:r>
              <a:rPr lang="en-US" dirty="0" smtClean="0"/>
              <a:t>.</a:t>
            </a:r>
            <a:r>
              <a:rPr lang="pl-PL" dirty="0" smtClean="0"/>
              <a:t> </a:t>
            </a:r>
            <a:endParaRPr lang="pl-PL" sz="16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8408801" y="994802"/>
            <a:ext cx="15669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err="1" smtClean="0"/>
              <a:t>Westlife</a:t>
            </a:r>
            <a:r>
              <a:rPr lang="pl-PL" sz="1600" dirty="0" smtClean="0"/>
              <a:t>- </a:t>
            </a:r>
            <a:r>
              <a:rPr lang="en-US" sz="1600" dirty="0"/>
              <a:t>Irish boy band performing pop </a:t>
            </a:r>
            <a:r>
              <a:rPr lang="en-US" sz="1600" dirty="0" smtClean="0"/>
              <a:t>music</a:t>
            </a:r>
            <a:r>
              <a:rPr lang="pl-PL" sz="1600" dirty="0" smtClean="0"/>
              <a:t>,</a:t>
            </a:r>
            <a:r>
              <a:rPr lang="en-US" sz="1600" dirty="0" smtClean="0"/>
              <a:t> </a:t>
            </a:r>
            <a:r>
              <a:rPr lang="en-US" sz="1600" dirty="0"/>
              <a:t>founded in 1998.</a:t>
            </a:r>
            <a:endParaRPr lang="pl-PL" sz="16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4497581" y="901294"/>
            <a:ext cx="249347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Bob </a:t>
            </a:r>
            <a:r>
              <a:rPr lang="en-US" b="1" dirty="0" smtClean="0"/>
              <a:t>Geldof</a:t>
            </a:r>
            <a:r>
              <a:rPr lang="en-US" dirty="0" smtClean="0"/>
              <a:t>- </a:t>
            </a:r>
            <a:r>
              <a:rPr lang="en-US" sz="1600" dirty="0"/>
              <a:t>(Robert Frederick Zenon Geldof). He was born on October 5, 1951 in Dublin. Irish singer, songwriter, actor, social activist and businessman.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-311329" y="3560125"/>
            <a:ext cx="1665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accent3">
                    <a:lumMod val="50000"/>
                  </a:schemeClr>
                </a:solidFill>
              </a:rPr>
              <a:t>FILM</a:t>
            </a:r>
            <a:endParaRPr lang="pl-PL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2716383" y="3105050"/>
            <a:ext cx="178119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Colin </a:t>
            </a:r>
            <a:r>
              <a:rPr lang="pl-PL" b="1" dirty="0" err="1" smtClean="0"/>
              <a:t>Farrell</a:t>
            </a:r>
            <a:r>
              <a:rPr lang="pl-PL" dirty="0" smtClean="0"/>
              <a:t>- </a:t>
            </a:r>
            <a:r>
              <a:rPr lang="pl-PL" sz="1500" dirty="0" smtClean="0"/>
              <a:t>He was </a:t>
            </a:r>
            <a:r>
              <a:rPr lang="pl-PL" sz="1500" dirty="0" err="1" smtClean="0"/>
              <a:t>born</a:t>
            </a:r>
            <a:r>
              <a:rPr lang="pl-PL" sz="1500" dirty="0" smtClean="0"/>
              <a:t> on 31st of May 1976 in Dublin. He is on </a:t>
            </a:r>
            <a:r>
              <a:rPr lang="pl-PL" sz="1500" dirty="0" err="1" smtClean="0"/>
              <a:t>Irish</a:t>
            </a:r>
            <a:r>
              <a:rPr lang="pl-PL" sz="1500" dirty="0" smtClean="0"/>
              <a:t> </a:t>
            </a:r>
            <a:r>
              <a:rPr lang="pl-PL" sz="1500" dirty="0" err="1" smtClean="0"/>
              <a:t>actor</a:t>
            </a:r>
            <a:r>
              <a:rPr lang="pl-PL" sz="1500" dirty="0" smtClean="0"/>
              <a:t>.</a:t>
            </a:r>
            <a:r>
              <a:rPr lang="pl-PL" sz="1500" b="1" dirty="0" smtClean="0"/>
              <a:t> </a:t>
            </a:r>
            <a:endParaRPr lang="pl-PL" sz="1500" b="1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6434962" y="2955786"/>
            <a:ext cx="197383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Pierce </a:t>
            </a:r>
            <a:r>
              <a:rPr lang="pl-PL" b="1" dirty="0" err="1" smtClean="0"/>
              <a:t>Brosnan</a:t>
            </a:r>
            <a:r>
              <a:rPr lang="pl-PL" dirty="0" smtClean="0"/>
              <a:t>- </a:t>
            </a:r>
            <a:r>
              <a:rPr lang="pl-PL" sz="1600" dirty="0" smtClean="0"/>
              <a:t>He is on </a:t>
            </a:r>
            <a:r>
              <a:rPr lang="pl-PL" sz="1600" dirty="0" err="1" smtClean="0"/>
              <a:t>Irish</a:t>
            </a:r>
            <a:r>
              <a:rPr lang="pl-PL" sz="1600" dirty="0" smtClean="0"/>
              <a:t> </a:t>
            </a:r>
            <a:r>
              <a:rPr lang="pl-PL" sz="1600" dirty="0" err="1" smtClean="0"/>
              <a:t>actor</a:t>
            </a:r>
            <a:r>
              <a:rPr lang="pl-PL" sz="1600" dirty="0" smtClean="0"/>
              <a:t> and film </a:t>
            </a:r>
            <a:r>
              <a:rPr lang="pl-PL" sz="1600" dirty="0" err="1" smtClean="0"/>
              <a:t>producer</a:t>
            </a:r>
            <a:r>
              <a:rPr lang="pl-PL" sz="1600" dirty="0" smtClean="0"/>
              <a:t>. He was </a:t>
            </a:r>
            <a:r>
              <a:rPr lang="pl-PL" sz="1600" dirty="0" err="1" smtClean="0"/>
              <a:t>born</a:t>
            </a:r>
            <a:r>
              <a:rPr lang="pl-PL" sz="1600" dirty="0" smtClean="0"/>
              <a:t> 16th May 1953 in </a:t>
            </a:r>
            <a:r>
              <a:rPr lang="pl-PL" sz="1600" dirty="0" err="1" smtClean="0"/>
              <a:t>Drogheda</a:t>
            </a:r>
            <a:r>
              <a:rPr lang="pl-PL" sz="1600" dirty="0" smtClean="0"/>
              <a:t>.</a:t>
            </a:r>
            <a:endParaRPr lang="pl-PL" sz="160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10124746" y="2917080"/>
            <a:ext cx="171214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Liam </a:t>
            </a:r>
            <a:r>
              <a:rPr lang="pl-PL" b="1" dirty="0" err="1" smtClean="0"/>
              <a:t>Neeson</a:t>
            </a:r>
            <a:r>
              <a:rPr lang="pl-PL" b="1" dirty="0" smtClean="0"/>
              <a:t> </a:t>
            </a:r>
            <a:r>
              <a:rPr lang="pl-PL" sz="1600" dirty="0" smtClean="0"/>
              <a:t>– </a:t>
            </a:r>
            <a:r>
              <a:rPr lang="pl-PL" sz="1600" dirty="0" err="1" smtClean="0"/>
              <a:t>Northern</a:t>
            </a:r>
            <a:r>
              <a:rPr lang="pl-PL" sz="1600" dirty="0" smtClean="0"/>
              <a:t> </a:t>
            </a:r>
            <a:r>
              <a:rPr lang="pl-PL" sz="1600" dirty="0" err="1" smtClean="0"/>
              <a:t>Irish</a:t>
            </a:r>
            <a:r>
              <a:rPr lang="pl-PL" sz="1600" dirty="0" smtClean="0"/>
              <a:t> </a:t>
            </a:r>
            <a:r>
              <a:rPr lang="pl-PL" sz="1600" dirty="0" err="1" smtClean="0"/>
              <a:t>actor</a:t>
            </a:r>
            <a:r>
              <a:rPr lang="pl-PL" sz="1600" dirty="0" smtClean="0"/>
              <a:t>. He was </a:t>
            </a:r>
            <a:r>
              <a:rPr lang="pl-PL" sz="1600" dirty="0" err="1" smtClean="0"/>
              <a:t>born</a:t>
            </a:r>
            <a:r>
              <a:rPr lang="pl-PL" sz="1600" dirty="0" smtClean="0"/>
              <a:t> on 7th of </a:t>
            </a:r>
            <a:r>
              <a:rPr lang="pl-PL" sz="1600" dirty="0" err="1" smtClean="0"/>
              <a:t>June</a:t>
            </a:r>
            <a:r>
              <a:rPr lang="pl-PL" sz="1600" dirty="0" smtClean="0"/>
              <a:t> 1952 in </a:t>
            </a:r>
            <a:r>
              <a:rPr lang="pl-PL" sz="1600" dirty="0" err="1" smtClean="0"/>
              <a:t>Ballymen</a:t>
            </a:r>
            <a:r>
              <a:rPr lang="pl-PL" sz="1600" dirty="0" smtClean="0"/>
              <a:t>.</a:t>
            </a:r>
            <a:endParaRPr lang="pl-PL" sz="16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201388" y="5448439"/>
            <a:ext cx="893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chemeClr val="accent3">
                    <a:lumMod val="50000"/>
                  </a:schemeClr>
                </a:solidFill>
              </a:rPr>
              <a:t>BOOK</a:t>
            </a:r>
            <a:endParaRPr lang="pl-PL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1387447" y="4878485"/>
            <a:ext cx="249206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George Bernard Shaw- </a:t>
            </a:r>
            <a:r>
              <a:rPr lang="pl-PL" sz="1600" dirty="0" smtClean="0"/>
              <a:t>(</a:t>
            </a:r>
            <a:r>
              <a:rPr lang="pl-PL" sz="1600" dirty="0" err="1" smtClean="0"/>
              <a:t>Born</a:t>
            </a:r>
            <a:r>
              <a:rPr lang="pl-PL" sz="1600" dirty="0" smtClean="0"/>
              <a:t>: 26th </a:t>
            </a:r>
            <a:r>
              <a:rPr lang="pl-PL" sz="1600" dirty="0" err="1" smtClean="0"/>
              <a:t>July</a:t>
            </a:r>
            <a:r>
              <a:rPr lang="pl-PL" sz="1600" dirty="0" smtClean="0"/>
              <a:t> 1856 in Dublin, </a:t>
            </a:r>
            <a:r>
              <a:rPr lang="pl-PL" sz="1600" dirty="0" err="1" smtClean="0"/>
              <a:t>died</a:t>
            </a:r>
            <a:r>
              <a:rPr lang="pl-PL" sz="1600" dirty="0" smtClean="0"/>
              <a:t> 2nd </a:t>
            </a:r>
            <a:r>
              <a:rPr lang="pl-PL" sz="1600" dirty="0" err="1" smtClean="0"/>
              <a:t>November</a:t>
            </a:r>
            <a:r>
              <a:rPr lang="pl-PL" sz="1600" dirty="0" smtClean="0"/>
              <a:t> 1950 in </a:t>
            </a:r>
            <a:r>
              <a:rPr lang="pl-PL" sz="1600" dirty="0" err="1" smtClean="0"/>
              <a:t>Ayot</a:t>
            </a:r>
            <a:r>
              <a:rPr lang="pl-PL" sz="1600" dirty="0" smtClean="0"/>
              <a:t> </a:t>
            </a:r>
            <a:r>
              <a:rPr lang="pl-PL" sz="1600" dirty="0" err="1" smtClean="0"/>
              <a:t>St</a:t>
            </a:r>
            <a:r>
              <a:rPr lang="pl-PL" sz="1600" dirty="0" smtClean="0"/>
              <a:t> Lawrence). </a:t>
            </a:r>
            <a:r>
              <a:rPr lang="pl-PL" sz="1600" dirty="0" err="1" smtClean="0"/>
              <a:t>Irish</a:t>
            </a:r>
            <a:r>
              <a:rPr lang="pl-PL" sz="1600" dirty="0" smtClean="0"/>
              <a:t> </a:t>
            </a:r>
            <a:r>
              <a:rPr lang="pl-PL" sz="1600" dirty="0" err="1" smtClean="0"/>
              <a:t>playwright</a:t>
            </a:r>
            <a:r>
              <a:rPr lang="pl-PL" sz="1600" dirty="0" smtClean="0"/>
              <a:t>, </a:t>
            </a:r>
            <a:r>
              <a:rPr lang="pl-PL" sz="1600" dirty="0" err="1" smtClean="0"/>
              <a:t>novelist</a:t>
            </a:r>
            <a:r>
              <a:rPr lang="pl-PL" sz="1600" dirty="0" smtClean="0"/>
              <a:t>, </a:t>
            </a:r>
            <a:r>
              <a:rPr lang="pl-PL" sz="1600" dirty="0" err="1" smtClean="0"/>
              <a:t>representative</a:t>
            </a:r>
            <a:r>
              <a:rPr lang="pl-PL" sz="1600" dirty="0" smtClean="0"/>
              <a:t> of </a:t>
            </a:r>
            <a:r>
              <a:rPr lang="pl-PL" sz="1600" dirty="0" err="1" smtClean="0"/>
              <a:t>realistic</a:t>
            </a:r>
            <a:r>
              <a:rPr lang="pl-PL" sz="1600" dirty="0" smtClean="0"/>
              <a:t> drama. </a:t>
            </a:r>
            <a:endParaRPr lang="pl-PL" sz="1600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5780344" y="4810223"/>
            <a:ext cx="267274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Oscar Wilde- </a:t>
            </a:r>
            <a:r>
              <a:rPr lang="pl-PL" sz="1600" dirty="0" smtClean="0"/>
              <a:t>(</a:t>
            </a:r>
            <a:r>
              <a:rPr lang="pl-PL" sz="1600" dirty="0" err="1" smtClean="0"/>
              <a:t>Born</a:t>
            </a:r>
            <a:r>
              <a:rPr lang="pl-PL" sz="1600" dirty="0" smtClean="0"/>
              <a:t>: 16th </a:t>
            </a:r>
            <a:r>
              <a:rPr lang="pl-PL" sz="1600" dirty="0" err="1" smtClean="0"/>
              <a:t>October</a:t>
            </a:r>
            <a:r>
              <a:rPr lang="pl-PL" sz="1600" dirty="0" smtClean="0"/>
              <a:t> 1854 in Dublin, </a:t>
            </a:r>
            <a:r>
              <a:rPr lang="pl-PL" sz="1600" dirty="0" err="1" smtClean="0"/>
              <a:t>died</a:t>
            </a:r>
            <a:r>
              <a:rPr lang="pl-PL" sz="1600" dirty="0" smtClean="0"/>
              <a:t> 30th </a:t>
            </a:r>
            <a:r>
              <a:rPr lang="pl-PL" sz="1600" dirty="0" err="1" smtClean="0"/>
              <a:t>November</a:t>
            </a:r>
            <a:r>
              <a:rPr lang="pl-PL" sz="1600" dirty="0" smtClean="0"/>
              <a:t> 1900 in Paris). </a:t>
            </a:r>
            <a:r>
              <a:rPr lang="pl-PL" sz="1600" dirty="0" err="1" smtClean="0"/>
              <a:t>Irish</a:t>
            </a:r>
            <a:r>
              <a:rPr lang="pl-PL" sz="1600" dirty="0" smtClean="0"/>
              <a:t> </a:t>
            </a:r>
            <a:r>
              <a:rPr lang="pl-PL" sz="1600" dirty="0" err="1" smtClean="0"/>
              <a:t>poet</a:t>
            </a:r>
            <a:r>
              <a:rPr lang="pl-PL" sz="1600" dirty="0" smtClean="0"/>
              <a:t>, </a:t>
            </a:r>
            <a:r>
              <a:rPr lang="pl-PL" sz="1600" dirty="0" err="1" smtClean="0"/>
              <a:t>novelist</a:t>
            </a:r>
            <a:r>
              <a:rPr lang="pl-PL" sz="1600" dirty="0" smtClean="0"/>
              <a:t>, </a:t>
            </a:r>
            <a:r>
              <a:rPr lang="pl-PL" sz="1600" dirty="0" err="1" smtClean="0"/>
              <a:t>playwright</a:t>
            </a:r>
            <a:r>
              <a:rPr lang="pl-PL" sz="1600" dirty="0" smtClean="0"/>
              <a:t> and </a:t>
            </a:r>
            <a:r>
              <a:rPr lang="pl-PL" sz="1600" dirty="0" err="1" smtClean="0"/>
              <a:t>classical</a:t>
            </a:r>
            <a:r>
              <a:rPr lang="pl-PL" sz="1600" dirty="0" smtClean="0"/>
              <a:t> </a:t>
            </a:r>
            <a:r>
              <a:rPr lang="pl-PL" sz="1600" dirty="0" err="1" smtClean="0"/>
              <a:t>philologist</a:t>
            </a:r>
            <a:r>
              <a:rPr lang="pl-PL" sz="1600" dirty="0" smtClean="0"/>
              <a:t>. The </a:t>
            </a:r>
            <a:r>
              <a:rPr lang="pl-PL" sz="1600" dirty="0" err="1" smtClean="0"/>
              <a:t>representative</a:t>
            </a:r>
            <a:r>
              <a:rPr lang="pl-PL" sz="1600" dirty="0" smtClean="0"/>
              <a:t> of modern </a:t>
            </a:r>
            <a:r>
              <a:rPr lang="pl-PL" sz="1600" dirty="0" err="1" smtClean="0"/>
              <a:t>aestheticism</a:t>
            </a:r>
            <a:r>
              <a:rPr lang="pl-PL" sz="1600" dirty="0" smtClean="0"/>
              <a:t>.</a:t>
            </a:r>
            <a:endParaRPr lang="pl-PL" sz="1600" dirty="0"/>
          </a:p>
        </p:txBody>
      </p:sp>
      <p:pic>
        <p:nvPicPr>
          <p:cNvPr id="28" name="Obraz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886" y="4787754"/>
            <a:ext cx="1372956" cy="1845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801" y="4878484"/>
            <a:ext cx="1466823" cy="191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Obraz 29"/>
          <p:cNvPicPr>
            <a:picLocks noChangeAspect="1"/>
          </p:cNvPicPr>
          <p:nvPr/>
        </p:nvPicPr>
        <p:blipFill rotWithShape="1">
          <a:blip r:embed="rId4"/>
          <a:srcRect l="15606" r="21057"/>
          <a:stretch/>
        </p:blipFill>
        <p:spPr>
          <a:xfrm>
            <a:off x="8814514" y="2697414"/>
            <a:ext cx="1401092" cy="1817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Obraz 30"/>
          <p:cNvPicPr>
            <a:picLocks noChangeAspect="1"/>
          </p:cNvPicPr>
          <p:nvPr/>
        </p:nvPicPr>
        <p:blipFill rotWithShape="1">
          <a:blip r:embed="rId5"/>
          <a:srcRect l="9376" r="8471"/>
          <a:stretch/>
        </p:blipFill>
        <p:spPr>
          <a:xfrm>
            <a:off x="4968974" y="2671765"/>
            <a:ext cx="1622740" cy="1847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Obraz 31"/>
          <p:cNvPicPr>
            <a:picLocks noChangeAspect="1"/>
          </p:cNvPicPr>
          <p:nvPr/>
        </p:nvPicPr>
        <p:blipFill rotWithShape="1">
          <a:blip r:embed="rId6"/>
          <a:srcRect l="17198" t="-869" r="10368" b="869"/>
          <a:stretch/>
        </p:blipFill>
        <p:spPr>
          <a:xfrm>
            <a:off x="1210779" y="2776355"/>
            <a:ext cx="1609860" cy="1713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Obraz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1408" y="994802"/>
            <a:ext cx="2018823" cy="1405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Obraz 33"/>
          <p:cNvPicPr>
            <a:picLocks noChangeAspect="1"/>
          </p:cNvPicPr>
          <p:nvPr/>
        </p:nvPicPr>
        <p:blipFill rotWithShape="1">
          <a:blip r:embed="rId8"/>
          <a:srcRect b="6043"/>
          <a:stretch/>
        </p:blipFill>
        <p:spPr>
          <a:xfrm>
            <a:off x="6839967" y="834908"/>
            <a:ext cx="1318526" cy="1711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Obraz 34"/>
          <p:cNvPicPr>
            <a:picLocks noChangeAspect="1"/>
          </p:cNvPicPr>
          <p:nvPr/>
        </p:nvPicPr>
        <p:blipFill rotWithShape="1">
          <a:blip r:embed="rId9"/>
          <a:srcRect l="17298" t="-826" r="17085" b="826"/>
          <a:stretch/>
        </p:blipFill>
        <p:spPr>
          <a:xfrm>
            <a:off x="3079840" y="834908"/>
            <a:ext cx="1417741" cy="1622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pole tekstowe 35"/>
          <p:cNvSpPr txBox="1"/>
          <p:nvPr/>
        </p:nvSpPr>
        <p:spPr>
          <a:xfrm>
            <a:off x="152269" y="1697689"/>
            <a:ext cx="913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chemeClr val="accent3">
                    <a:lumMod val="50000"/>
                  </a:schemeClr>
                </a:solidFill>
              </a:rPr>
              <a:t>MUSIC</a:t>
            </a:r>
            <a:endParaRPr lang="pl-PL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425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960538429"/>
              </p:ext>
            </p:extLst>
          </p:nvPr>
        </p:nvGraphicFramePr>
        <p:xfrm>
          <a:off x="176463" y="-103030"/>
          <a:ext cx="9894817" cy="6613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29632" y="296547"/>
            <a:ext cx="3619588" cy="553460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EDUCATION :</a:t>
            </a:r>
            <a:endParaRPr lang="pl-PL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219119" y="2418784"/>
            <a:ext cx="18803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system of education in Ireland is divided into </a:t>
            </a:r>
            <a:r>
              <a:rPr lang="pl-PL" sz="2400" dirty="0" smtClean="0"/>
              <a:t>:</a:t>
            </a:r>
            <a:endParaRPr lang="pl-PL" sz="2400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5024" y="473092"/>
            <a:ext cx="2275267" cy="1750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0168" y="2512161"/>
            <a:ext cx="2694265" cy="1712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5297" y="4528109"/>
            <a:ext cx="2809741" cy="1632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83929" y="4799482"/>
            <a:ext cx="2879399" cy="1710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0652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09245" y="389600"/>
            <a:ext cx="6040817" cy="875432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Public TRANSPORT :</a:t>
            </a:r>
            <a:endParaRPr lang="pl-PL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957588" y="1622738"/>
            <a:ext cx="8190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 Ireland comfortable low-cost public transport is a bus. The main carrier in the country is Bus </a:t>
            </a:r>
            <a:r>
              <a:rPr lang="en-US" dirty="0" err="1"/>
              <a:t>Eireann</a:t>
            </a:r>
            <a:r>
              <a:rPr lang="en-US" dirty="0"/>
              <a:t>. There is also railway and tram in Ireland</a:t>
            </a:r>
            <a:r>
              <a:rPr lang="en-US" dirty="0" smtClean="0"/>
              <a:t>.</a:t>
            </a:r>
            <a:endParaRPr lang="pl-PL" dirty="0" smtClean="0"/>
          </a:p>
          <a:p>
            <a:pPr algn="ctr"/>
            <a:endParaRPr lang="en-US" dirty="0"/>
          </a:p>
          <a:p>
            <a:pPr algn="ctr"/>
            <a:r>
              <a:rPr lang="en-US" dirty="0"/>
              <a:t>There is on airport and harbor in the City of Cork.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861" y="3048551"/>
            <a:ext cx="3245379" cy="2175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/>
          <a:srcRect l="9361" t="8944" r="4930" b="6205"/>
          <a:stretch/>
        </p:blipFill>
        <p:spPr>
          <a:xfrm rot="21404942">
            <a:off x="575704" y="4229648"/>
            <a:ext cx="3354947" cy="2163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Znalezione obrazy dla zapytania samolo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024" y="3367832"/>
            <a:ext cx="3012906" cy="2259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916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75290" y="296546"/>
            <a:ext cx="2640794" cy="785280"/>
          </a:xfrm>
        </p:spPr>
        <p:txBody>
          <a:bodyPr/>
          <a:lstStyle/>
          <a:p>
            <a:r>
              <a:rPr lang="pl-PL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Sport :</a:t>
            </a:r>
            <a:endParaRPr lang="pl-PL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324445" y="1546234"/>
            <a:ext cx="39538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HURLING</a:t>
            </a:r>
            <a:r>
              <a:rPr lang="pl-PL" dirty="0" smtClean="0"/>
              <a:t>- </a:t>
            </a:r>
            <a:r>
              <a:rPr lang="en-US" dirty="0"/>
              <a:t>It is a team game in which players use </a:t>
            </a:r>
            <a:r>
              <a:rPr lang="pl-PL" dirty="0" err="1" smtClean="0"/>
              <a:t>sticks</a:t>
            </a:r>
            <a:r>
              <a:rPr lang="pl-PL" dirty="0" smtClean="0"/>
              <a:t> </a:t>
            </a:r>
            <a:r>
              <a:rPr lang="en-US" dirty="0" smtClean="0"/>
              <a:t>and </a:t>
            </a:r>
            <a:r>
              <a:rPr lang="en-US" dirty="0"/>
              <a:t>balls. This </a:t>
            </a:r>
            <a:r>
              <a:rPr lang="pl-PL" dirty="0" err="1" smtClean="0"/>
              <a:t>game</a:t>
            </a:r>
            <a:r>
              <a:rPr lang="pl-PL" dirty="0" smtClean="0"/>
              <a:t> </a:t>
            </a:r>
            <a:r>
              <a:rPr lang="en-US" dirty="0" smtClean="0"/>
              <a:t>is </a:t>
            </a:r>
            <a:r>
              <a:rPr lang="en-US" dirty="0"/>
              <a:t>one of the fastest sports in the </a:t>
            </a:r>
            <a:r>
              <a:rPr lang="en-US" dirty="0" smtClean="0"/>
              <a:t>world</a:t>
            </a:r>
            <a:r>
              <a:rPr lang="pl-PL" dirty="0" smtClean="0"/>
              <a:t>.</a:t>
            </a:r>
            <a:r>
              <a:rPr lang="en-US" dirty="0" smtClean="0"/>
              <a:t> </a:t>
            </a:r>
            <a:r>
              <a:rPr lang="pl-PL" dirty="0" smtClean="0"/>
              <a:t>It is </a:t>
            </a:r>
            <a:r>
              <a:rPr lang="en-US" dirty="0" smtClean="0"/>
              <a:t>considered </a:t>
            </a:r>
            <a:r>
              <a:rPr lang="pl-PL" dirty="0" smtClean="0"/>
              <a:t>to be </a:t>
            </a:r>
            <a:r>
              <a:rPr lang="en-US" dirty="0" smtClean="0"/>
              <a:t>the </a:t>
            </a:r>
            <a:r>
              <a:rPr lang="en-US" dirty="0"/>
              <a:t>national sport of Ireland and </a:t>
            </a:r>
            <a:r>
              <a:rPr lang="pl-PL" dirty="0" err="1" smtClean="0"/>
              <a:t>it</a:t>
            </a:r>
            <a:r>
              <a:rPr lang="pl-PL" dirty="0" smtClean="0"/>
              <a:t>’</a:t>
            </a:r>
            <a:r>
              <a:rPr lang="en-US" dirty="0" smtClean="0"/>
              <a:t>s </a:t>
            </a:r>
            <a:r>
              <a:rPr lang="en-US" dirty="0"/>
              <a:t>very popular.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956" y="3228853"/>
            <a:ext cx="4526792" cy="2378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/>
          <p:cNvSpPr txBox="1"/>
          <p:nvPr/>
        </p:nvSpPr>
        <p:spPr>
          <a:xfrm>
            <a:off x="7819000" y="1546234"/>
            <a:ext cx="3234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GAELIC </a:t>
            </a:r>
            <a:r>
              <a:rPr lang="en-US" b="1" dirty="0" smtClean="0"/>
              <a:t>FOOTBALL </a:t>
            </a:r>
            <a:r>
              <a:rPr lang="en-US" dirty="0"/>
              <a:t>- a team sport, one of the Irish </a:t>
            </a:r>
            <a:r>
              <a:rPr lang="pl-PL" dirty="0" smtClean="0"/>
              <a:t>team</a:t>
            </a:r>
            <a:r>
              <a:rPr lang="en-US" dirty="0" smtClean="0"/>
              <a:t> </a:t>
            </a:r>
            <a:r>
              <a:rPr lang="en-US" dirty="0"/>
              <a:t>sports.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2396" y="2752335"/>
            <a:ext cx="3645119" cy="2507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Znalezione obrazy dla zapytania piłka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335" y="3228853"/>
            <a:ext cx="15144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041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27879" y="189077"/>
            <a:ext cx="7238552" cy="59209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Ways of spending free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time</a:t>
            </a:r>
            <a:r>
              <a:rPr lang="pl-PL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:</a:t>
            </a:r>
            <a:endParaRPr lang="pl-PL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987525" y="1540177"/>
            <a:ext cx="1918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Fota Wildlife Park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63" y="1854505"/>
            <a:ext cx="2685113" cy="1866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le tekstowe 6"/>
          <p:cNvSpPr txBox="1"/>
          <p:nvPr/>
        </p:nvSpPr>
        <p:spPr>
          <a:xfrm>
            <a:off x="4530168" y="1582597"/>
            <a:ext cx="2492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University College Cork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700" y="1832722"/>
            <a:ext cx="2865670" cy="1909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rostokąt 8"/>
          <p:cNvSpPr/>
          <p:nvPr/>
        </p:nvSpPr>
        <p:spPr>
          <a:xfrm>
            <a:off x="8116971" y="4112722"/>
            <a:ext cx="3191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/>
              <a:t>Old</a:t>
            </a:r>
            <a:r>
              <a:rPr lang="pl-PL" b="1" dirty="0"/>
              <a:t> English Market/City Market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3404" y="4392713"/>
            <a:ext cx="2805341" cy="1825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Prostokąt 10"/>
          <p:cNvSpPr/>
          <p:nvPr/>
        </p:nvSpPr>
        <p:spPr>
          <a:xfrm>
            <a:off x="737031" y="4023381"/>
            <a:ext cx="2419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/>
              <a:t>St</a:t>
            </a:r>
            <a:r>
              <a:rPr lang="pl-PL" b="1" dirty="0"/>
              <a:t> Fin </a:t>
            </a:r>
            <a:r>
              <a:rPr lang="pl-PL" b="1" dirty="0" err="1"/>
              <a:t>Barre's</a:t>
            </a:r>
            <a:r>
              <a:rPr lang="pl-PL" b="1" dirty="0"/>
              <a:t> </a:t>
            </a:r>
            <a:r>
              <a:rPr lang="pl-PL" b="1" dirty="0" err="1"/>
              <a:t>Cathedral</a:t>
            </a:r>
            <a:endParaRPr lang="pl-PL" b="1" dirty="0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868" y="4252477"/>
            <a:ext cx="1918327" cy="2161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Prostokąt 12"/>
          <p:cNvSpPr/>
          <p:nvPr/>
        </p:nvSpPr>
        <p:spPr>
          <a:xfrm>
            <a:off x="5209827" y="4199126"/>
            <a:ext cx="1340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/>
              <a:t>Spike</a:t>
            </a:r>
            <a:r>
              <a:rPr lang="pl-PL" b="1" dirty="0"/>
              <a:t> Island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5907" y="4482054"/>
            <a:ext cx="2848273" cy="1862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pole tekstowe 14"/>
          <p:cNvSpPr txBox="1"/>
          <p:nvPr/>
        </p:nvSpPr>
        <p:spPr>
          <a:xfrm>
            <a:off x="3567400" y="602437"/>
            <a:ext cx="5559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What </a:t>
            </a:r>
            <a:r>
              <a:rPr lang="en-US" sz="2400" b="1" dirty="0"/>
              <a:t>to see in your free time in </a:t>
            </a:r>
            <a:r>
              <a:rPr lang="en-US" sz="2400" b="1" dirty="0" smtClean="0"/>
              <a:t>Ireland</a:t>
            </a:r>
            <a:r>
              <a:rPr lang="pl-PL" sz="2400" b="1" dirty="0" smtClean="0"/>
              <a:t> </a:t>
            </a:r>
            <a:r>
              <a:rPr lang="en-US" sz="2400" b="1" dirty="0" smtClean="0"/>
              <a:t>?</a:t>
            </a:r>
            <a:endParaRPr lang="pl-PL" sz="2400" b="1" dirty="0"/>
          </a:p>
        </p:txBody>
      </p:sp>
      <p:sp>
        <p:nvSpPr>
          <p:cNvPr id="16" name="Prostokąt 15"/>
          <p:cNvSpPr/>
          <p:nvPr/>
        </p:nvSpPr>
        <p:spPr>
          <a:xfrm>
            <a:off x="8827420" y="1540177"/>
            <a:ext cx="1590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/>
              <a:t>Cork City </a:t>
            </a:r>
            <a:r>
              <a:rPr lang="pl-PL" b="1" dirty="0" err="1"/>
              <a:t>Gaol</a:t>
            </a:r>
            <a:endParaRPr lang="pl-PL" b="1" dirty="0"/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9210" y="1843788"/>
            <a:ext cx="2973727" cy="1858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8192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ropl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TM04033925[[fn=Kropla]]</Template>
  <TotalTime>1410</TotalTime>
  <Words>648</Words>
  <Application>Microsoft Office PowerPoint</Application>
  <PresentationFormat>Panoramiczny</PresentationFormat>
  <Paragraphs>51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5" baseType="lpstr">
      <vt:lpstr>Arial</vt:lpstr>
      <vt:lpstr>Bradley Hand ITC</vt:lpstr>
      <vt:lpstr>Comic Sans MS</vt:lpstr>
      <vt:lpstr>Tw Cen MT</vt:lpstr>
      <vt:lpstr>Kropla</vt:lpstr>
      <vt:lpstr>IReland</vt:lpstr>
      <vt:lpstr>GEOGRAPHICAL LOCATION :</vt:lpstr>
      <vt:lpstr>IMPORTANT PLACES AND MONUMENTS:</vt:lpstr>
      <vt:lpstr>HOLIDAYS AND TRADITIONS:</vt:lpstr>
      <vt:lpstr>FAMOUS Irish PEOPLE:</vt:lpstr>
      <vt:lpstr>EDUCATION :</vt:lpstr>
      <vt:lpstr>Public TRANSPORT :</vt:lpstr>
      <vt:lpstr>Sport :</vt:lpstr>
      <vt:lpstr>Ways of spending free time :</vt:lpstr>
      <vt:lpstr>THE END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IRLANDIA</dc:title>
  <dc:creator>Piotr Chromy</dc:creator>
  <cp:lastModifiedBy>Piotr Chromy</cp:lastModifiedBy>
  <cp:revision>65</cp:revision>
  <dcterms:created xsi:type="dcterms:W3CDTF">2016-11-04T15:57:31Z</dcterms:created>
  <dcterms:modified xsi:type="dcterms:W3CDTF">2017-01-18T22:09:04Z</dcterms:modified>
</cp:coreProperties>
</file>